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Segnaposto dat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7C74486-D736-40E5-A114-1006389F3767}" type="datetime1">
              <a:rPr lang="it-IT"/>
              <a:pPr lvl="0"/>
              <a:t>05/07/2017</a:t>
            </a:fld>
            <a:endParaRPr lang="it-IT"/>
          </a:p>
        </p:txBody>
      </p:sp>
      <p:sp>
        <p:nvSpPr>
          <p:cNvPr id="10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Segnaposto note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13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E9D9BB-CF14-4C9A-BB80-444FB97A4A5A}" type="slidenum">
              <a:rPr/>
              <a:pPr lvl="0"/>
              <a:t>‹N›</a:t>
            </a:fld>
            <a:endParaRPr lang="it-IT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506DB-746C-454E-8EB8-8E0047CBD0E4}" type="datetimeFigureOut">
              <a:rPr lang="en-US"/>
              <a:pPr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801-3D70-49EB-A109-512834BE9FB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21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77AE6-CF1D-4F0F-9492-244342270A6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7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E12A4-5B5D-4FA5-BD52-49EE71B7D2F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94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9236B-822F-4308-B681-292835DFA02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893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CFFE0-5A84-4DCD-970C-760A9E1228D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90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54FB1-86D0-4BCB-8236-ED654C01A7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09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78E1-F638-4D92-9C40-7E512784BD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9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BDF5-9354-4495-8DFF-80F2E927BE7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19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E0028-01D6-4D31-BA42-DD202E3C385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47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5D6EB-83CB-42A0-97EE-C603B2338F6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33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A99EC-A96B-4712-B99F-C15F3B353F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8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97280" y="6459787"/>
            <a:ext cx="247227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DEEDBF2-E33F-40AF-AC1F-295AC6C7C130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4F54E4B-B32D-4FD7-9490-4A25D1B3A238}" type="slidenum">
              <a:rPr/>
              <a:pPr lvl="0"/>
              <a:t>‹N›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xmlns="" val="26862810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8"/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6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FAEB188-0067-4FC5-8103-A0E81AD45F63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85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414780"/>
            <a:ext cx="2628899" cy="575741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414780"/>
            <a:ext cx="7734296" cy="5757419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97280" y="6459787"/>
            <a:ext cx="247227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F5BC3DC-BA3F-4561-85B3-DA5CA690A718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AA7F5D6-4C87-4BBF-BC95-E282C5669181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1501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8"/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6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B4838C3-A19D-47FF-A475-D20D20B6C977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48710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97280" y="6459787"/>
            <a:ext cx="247227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B5F0AD-5CE9-406C-A593-4CB57F681AE4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F7AC5F2-8BEA-400E-81A4-34D2239842A7}" type="slidenum">
              <a:rPr/>
              <a:pPr lvl="0"/>
              <a:t>‹N›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xmlns="" val="8593349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7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1097280" y="6459787"/>
            <a:ext cx="247227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9EE1728-7EE0-45F0-AC63-9AD6F5704B68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E392DC1-FB2C-445C-80DB-843A9B1C28C8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8956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9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  <p:sp>
        <p:nvSpPr>
          <p:cNvPr id="2" name="Text Placeholder 4"/>
          <p:cNvSpPr txBox="1">
            <a:spLocks noGrp="1"/>
          </p:cNvSpPr>
          <p:nvPr>
            <p:ph type="body" idx="1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idx="2"/>
          </p:nvPr>
        </p:nvSpPr>
        <p:spPr>
          <a:xfrm>
            <a:off x="621792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>
          <a:xfrm>
            <a:off x="1097280" y="6459787"/>
            <a:ext cx="247227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C469F7B-B15C-4845-8836-943BD5841C7B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4C969B3-A5BC-4D90-85D3-E3240A185CC9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4017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8"/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  <p:sp>
        <p:nvSpPr>
          <p:cNvPr id="2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A43B65E-67D4-4EBE-9D41-57D0FEC3CB7C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0663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5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>
          <a:xfrm>
            <a:off x="1097280" y="6459787"/>
            <a:ext cx="247227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A42D60F-B42A-4EC1-B4E6-905F6E7FFD44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97B1DD3-E19C-4E20-888C-EA9A2DD27144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3752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8" y="0"/>
            <a:ext cx="4050792" cy="68580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8"/>
          <p:cNvSpPr/>
          <p:nvPr/>
        </p:nvSpPr>
        <p:spPr>
          <a:xfrm>
            <a:off x="4040075" y="0"/>
            <a:ext cx="64008" cy="685800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465511" y="6459787"/>
            <a:ext cx="261851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8FDD911-1209-4D83-9489-78ED14E12450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78CD021A-E7DB-45A5-A142-9FDB6404BAE8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2638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8"/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1097280" y="6459787"/>
            <a:ext cx="247227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0826B03-8388-4B4A-B8BE-4ED22D83E6F2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3686184" y="6459787"/>
            <a:ext cx="482280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9900455" y="6459787"/>
            <a:ext cx="131202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128DA55-BC4D-49B5-BBB7-5788FE6210B3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563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8"/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455CB544-F893-4B09-A0CE-0A1545C35C3E}" type="datetime1">
              <a:rPr lang="de-DE"/>
              <a:pPr lvl="0"/>
              <a:t>05.07.2017</a:t>
            </a:fld>
            <a:endParaRPr lang="de-DE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DA421CA7-56B1-4182-AF93-C5479316CCCF}" type="slidenum">
              <a:rPr/>
              <a:pPr lvl="0"/>
              <a:t>‹N›</a:t>
            </a:fld>
            <a:endParaRPr lang="de-DE"/>
          </a:p>
        </p:txBody>
      </p:sp>
      <p:cxnSp>
        <p:nvCxnSpPr>
          <p:cNvPr id="9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it-IT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E48312"/>
        </a:buClr>
        <a:buSzPct val="100000"/>
        <a:buFont typeface="Calibri" pitchFamily="34"/>
        <a:buChar char=" "/>
        <a:tabLst/>
        <a:defRPr lang="it-IT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it-IT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it-IT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it-IT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it-IT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940335" y="3011592"/>
            <a:ext cx="10515600" cy="1113291"/>
          </a:xfrm>
        </p:spPr>
        <p:txBody>
          <a:bodyPr anchorCtr="1">
            <a:normAutofit/>
          </a:bodyPr>
          <a:lstStyle/>
          <a:p>
            <a:pPr lvl="0" algn="ctr"/>
            <a:r>
              <a:rPr lang="it-IT" sz="3200" b="1" dirty="0">
                <a:latin typeface="Times New Roman"/>
              </a:rPr>
              <a:t>by Alessio </a:t>
            </a:r>
            <a:r>
              <a:rPr lang="it-IT" sz="3200" b="1" dirty="0" err="1">
                <a:latin typeface="Times New Roman"/>
              </a:rPr>
              <a:t>Favuzza</a:t>
            </a:r>
            <a:r>
              <a:rPr lang="it-IT" sz="3200" dirty="0">
                <a:latin typeface="Times New Roman"/>
              </a:rPr>
              <a:t> &amp; </a:t>
            </a:r>
            <a:r>
              <a:rPr lang="it-IT" sz="3200" b="1" dirty="0">
                <a:latin typeface="Times New Roman"/>
              </a:rPr>
              <a:t>Marco Orlando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1131770" y="1703563"/>
            <a:ext cx="10515600" cy="1500182"/>
          </a:xfrm>
        </p:spPr>
        <p:txBody>
          <a:bodyPr anchorCtr="1"/>
          <a:lstStyle/>
          <a:p>
            <a:pPr algn="ctr"/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Bagheria: My </a:t>
            </a:r>
            <a:r>
              <a:rPr lang="it-IT" sz="36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hometown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</a:p>
          <a:p>
            <a:pPr algn="ctr"/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Yesterday and </a:t>
            </a:r>
            <a:r>
              <a:rPr lang="it-IT" sz="3600" b="1" dirty="0">
                <a:solidFill>
                  <a:schemeClr val="accent2"/>
                </a:solidFill>
                <a:latin typeface="Times New Roman"/>
              </a:rPr>
              <a:t>today</a:t>
            </a:r>
            <a:endParaRPr lang="it-IT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it-IT" sz="4000">
                <a:latin typeface="Times New Roman"/>
              </a:rPr>
              <a:t>A LANE </a:t>
            </a:r>
            <a:r>
              <a:rPr lang="it-IT" sz="4000" dirty="0">
                <a:latin typeface="Times New Roman"/>
              </a:rPr>
              <a:t>OF  BAGHERIA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r>
              <a:rPr lang="it-IT" sz="4000" b="1" dirty="0">
                <a:latin typeface="Times New Roman"/>
              </a:rPr>
              <a:t>before</a:t>
            </a:r>
            <a:r>
              <a:rPr lang="it-IT" sz="4000" dirty="0">
                <a:latin typeface="Times New Roman"/>
              </a:rPr>
              <a:t> &amp; </a:t>
            </a:r>
            <a:r>
              <a:rPr lang="it-IT" sz="4000" b="1" dirty="0">
                <a:latin typeface="Times New Roman"/>
              </a:rPr>
              <a:t>after</a:t>
            </a:r>
            <a:endParaRPr lang="it-IT" sz="40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Segnaposto contenuto 3" descr="IMG_0340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253" y="1944691"/>
            <a:ext cx="4724375" cy="366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 descr="IMG_0334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627" y="1944160"/>
            <a:ext cx="3878263" cy="36422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524003" y="580945"/>
            <a:ext cx="9110660" cy="1108161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de-DE" sz="4000" dirty="0">
                <a:latin typeface="Times New Roman"/>
              </a:rPr>
              <a:t>VILLA   ROSA </a:t>
            </a:r>
            <a:r>
              <a:rPr lang="de-DE" b="1" dirty="0">
                <a:solidFill>
                  <a:srgbClr val="000000"/>
                </a:solidFill>
              </a:rPr>
              <a:t/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sz="4000" b="1" dirty="0">
                <a:latin typeface="Times New Roman"/>
              </a:rPr>
              <a:t>before</a:t>
            </a:r>
            <a:r>
              <a:rPr lang="de-DE" sz="4000" dirty="0">
                <a:latin typeface="Times New Roman"/>
              </a:rPr>
              <a:t> &amp; </a:t>
            </a:r>
            <a:r>
              <a:rPr lang="de-DE" sz="4000" b="1" dirty="0">
                <a:latin typeface="Times New Roman"/>
              </a:rPr>
              <a:t>after</a:t>
            </a:r>
            <a:endParaRPr lang="it-IT" sz="4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 rot="10799991">
            <a:off x="1008509" y="5423718"/>
            <a:ext cx="290523" cy="113193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4" name="Immagine 3" descr="IMG_0364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40" y="2155826"/>
            <a:ext cx="5144533" cy="35702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 descr="IMG_0366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027" y="2154234"/>
            <a:ext cx="5030791" cy="33570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it-IT" sz="4000" dirty="0">
                <a:latin typeface="Times New Roman"/>
              </a:rPr>
              <a:t>VILLA PALAGONIA</a:t>
            </a:r>
            <a:r>
              <a:rPr lang="it-IT" dirty="0"/>
              <a:t/>
            </a:r>
            <a:br>
              <a:rPr lang="it-IT" dirty="0"/>
            </a:br>
            <a:r>
              <a:rPr lang="it-IT" sz="4000" b="1" dirty="0">
                <a:solidFill>
                  <a:srgbClr val="000000"/>
                </a:solidFill>
                <a:latin typeface="Times New Roman"/>
              </a:rPr>
              <a:t>before</a:t>
            </a:r>
            <a:r>
              <a:rPr lang="it-IT" sz="4000" dirty="0">
                <a:solidFill>
                  <a:srgbClr val="000000"/>
                </a:solidFill>
                <a:latin typeface="Times New Roman"/>
              </a:rPr>
              <a:t> &amp; </a:t>
            </a:r>
            <a:r>
              <a:rPr lang="it-IT" sz="4000" b="1" dirty="0">
                <a:solidFill>
                  <a:srgbClr val="000000"/>
                </a:solidFill>
                <a:latin typeface="Times New Roman"/>
              </a:rPr>
              <a:t>after</a:t>
            </a:r>
            <a:endParaRPr lang="it-IT" sz="4000" b="1" dirty="0">
              <a:latin typeface="Times New Roman"/>
            </a:endParaRPr>
          </a:p>
        </p:txBody>
      </p:sp>
      <p:pic>
        <p:nvPicPr>
          <p:cNvPr id="3" name="Segnaposto contenuto 3" descr="IMG_0357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666" y="2276097"/>
            <a:ext cx="4985784" cy="387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 descr="IMG_0358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91" y="2276097"/>
            <a:ext cx="5286375" cy="37792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it-IT" sz="4000" dirty="0">
                <a:latin typeface="Times New Roman"/>
              </a:rPr>
              <a:t>VILLA VALGUARNERA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r>
              <a:rPr lang="it-IT" sz="4000" b="1" dirty="0">
                <a:latin typeface="Times New Roman"/>
              </a:rPr>
              <a:t>before</a:t>
            </a:r>
            <a:r>
              <a:rPr lang="it-IT" sz="4000" dirty="0">
                <a:latin typeface="Times New Roman"/>
              </a:rPr>
              <a:t> &amp; </a:t>
            </a:r>
            <a:r>
              <a:rPr lang="it-IT" sz="4000" b="1" dirty="0">
                <a:latin typeface="Times New Roman"/>
              </a:rPr>
              <a:t>after</a:t>
            </a:r>
            <a:endParaRPr lang="it-IT" sz="40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Segnaposto contenuto 3" descr="IMG_0363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5552" y="1862139"/>
            <a:ext cx="5339209" cy="402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 descr="IMG_0362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441" y="1862139"/>
            <a:ext cx="4760924" cy="39814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it-IT" sz="4000" dirty="0">
                <a:latin typeface="Times New Roman"/>
              </a:rPr>
              <a:t> UMBERTO 1° AVENUE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r>
              <a:rPr lang="it-IT" sz="4000" b="1" dirty="0">
                <a:latin typeface="Times New Roman"/>
              </a:rPr>
              <a:t>before</a:t>
            </a:r>
            <a:r>
              <a:rPr lang="it-IT" sz="4000" dirty="0">
                <a:latin typeface="Times New Roman"/>
              </a:rPr>
              <a:t> &amp; </a:t>
            </a:r>
            <a:r>
              <a:rPr lang="it-IT" sz="4000" b="1" dirty="0">
                <a:latin typeface="Times New Roman"/>
              </a:rPr>
              <a:t>after</a:t>
            </a:r>
            <a:endParaRPr lang="it-IT" sz="40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Segnaposto contenuto 3" descr="IMG_0359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227" y="1970083"/>
            <a:ext cx="5276846" cy="40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 descr="IMG_0360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35" y="1947864"/>
            <a:ext cx="4973732" cy="39893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it-IT" sz="4000" dirty="0">
                <a:latin typeface="Times New Roman"/>
              </a:rPr>
              <a:t>THE MAIN CHURCH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r>
              <a:rPr lang="it-IT" sz="4000" b="1" dirty="0">
                <a:latin typeface="Times New Roman"/>
              </a:rPr>
              <a:t>before</a:t>
            </a:r>
            <a:r>
              <a:rPr lang="it-IT" sz="4000" dirty="0">
                <a:latin typeface="Times New Roman"/>
              </a:rPr>
              <a:t> &amp; </a:t>
            </a:r>
            <a:r>
              <a:rPr lang="it-IT" sz="4000" b="1" dirty="0">
                <a:latin typeface="Times New Roman"/>
              </a:rPr>
              <a:t>after</a:t>
            </a:r>
            <a:endParaRPr lang="it-IT" sz="40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Segnaposto contenuto 3" descr="IMG_0347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5385" y="1840458"/>
            <a:ext cx="4878388" cy="402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 descr="IMG_0348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540" y="1872736"/>
            <a:ext cx="4843457" cy="40073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 fontScale="90000"/>
          </a:bodyPr>
          <a:lstStyle/>
          <a:p>
            <a:pPr lvl="0" algn="ctr"/>
            <a:r>
              <a:rPr lang="it-IT" sz="4000" dirty="0">
                <a:latin typeface="Times New Roman"/>
              </a:rPr>
              <a:t>ANCIENT  PALAGONIA ARCH</a:t>
            </a:r>
            <a:br>
              <a:rPr lang="it-IT" sz="4000" dirty="0">
                <a:latin typeface="Times New Roman"/>
              </a:rPr>
            </a:br>
            <a:r>
              <a:rPr lang="it-IT" sz="4000" dirty="0">
                <a:latin typeface="Times New Roman"/>
              </a:rPr>
              <a:t> </a:t>
            </a:r>
            <a:r>
              <a:rPr lang="it-IT" sz="4000" dirty="0" err="1">
                <a:latin typeface="Times New Roman"/>
              </a:rPr>
              <a:t>called</a:t>
            </a:r>
            <a:r>
              <a:rPr lang="it-IT" sz="4000" dirty="0">
                <a:latin typeface="Times New Roman"/>
              </a:rPr>
              <a:t>  «The </a:t>
            </a:r>
            <a:r>
              <a:rPr lang="it-IT" sz="4000" dirty="0" err="1">
                <a:latin typeface="Times New Roman"/>
              </a:rPr>
              <a:t>Allmighty</a:t>
            </a:r>
            <a:r>
              <a:rPr lang="it-IT" sz="4000" dirty="0">
                <a:latin typeface="Times New Roman"/>
              </a:rPr>
              <a:t>  </a:t>
            </a:r>
            <a:r>
              <a:rPr lang="it-IT" sz="4000" dirty="0" err="1">
                <a:latin typeface="Times New Roman"/>
              </a:rPr>
              <a:t>Father</a:t>
            </a:r>
            <a:r>
              <a:rPr lang="it-IT" sz="4000" dirty="0">
                <a:latin typeface="Times New Roman"/>
              </a:rPr>
              <a:t> </a:t>
            </a:r>
            <a:r>
              <a:rPr lang="it-IT" sz="4000" dirty="0" err="1">
                <a:latin typeface="Times New Roman"/>
              </a:rPr>
              <a:t>Arch</a:t>
            </a:r>
            <a:r>
              <a:rPr lang="it-IT" sz="4000" dirty="0">
                <a:latin typeface="Times New Roman"/>
              </a:rPr>
              <a:t>»</a:t>
            </a:r>
            <a:r>
              <a:rPr lang="it-IT" sz="4000" dirty="0">
                <a:solidFill>
                  <a:srgbClr val="000000"/>
                </a:solidFill>
              </a:rPr>
              <a:t/>
            </a:r>
            <a:br>
              <a:rPr lang="it-IT" sz="4000" dirty="0">
                <a:solidFill>
                  <a:srgbClr val="000000"/>
                </a:solidFill>
              </a:rPr>
            </a:br>
            <a:r>
              <a:rPr lang="it-IT" sz="4000" b="1" dirty="0">
                <a:latin typeface="Times New Roman"/>
              </a:rPr>
              <a:t>before</a:t>
            </a:r>
            <a:r>
              <a:rPr lang="it-IT" sz="4000" dirty="0">
                <a:latin typeface="Times New Roman"/>
              </a:rPr>
              <a:t> &amp; </a:t>
            </a:r>
            <a:r>
              <a:rPr lang="it-IT" sz="4000" b="1" dirty="0">
                <a:latin typeface="Times New Roman"/>
              </a:rPr>
              <a:t>after</a:t>
            </a:r>
            <a:endParaRPr lang="it-IT" sz="40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Segnaposto contenuto 3" descr="IMG_0336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959" y="2076446"/>
            <a:ext cx="4585734" cy="369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 descr="IMG_0335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124" y="2076446"/>
            <a:ext cx="3694111" cy="37242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it-IT" sz="4000" dirty="0">
                <a:latin typeface="Times New Roman"/>
              </a:rPr>
              <a:t> THE RAILWAY STATION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r>
              <a:rPr lang="it-IT" sz="4000" b="1" dirty="0">
                <a:latin typeface="Times New Roman"/>
              </a:rPr>
              <a:t>before</a:t>
            </a:r>
            <a:r>
              <a:rPr lang="it-IT" sz="4000" dirty="0">
                <a:latin typeface="Times New Roman"/>
              </a:rPr>
              <a:t> &amp; </a:t>
            </a:r>
            <a:r>
              <a:rPr lang="it-IT" sz="4000" b="1" dirty="0">
                <a:latin typeface="Times New Roman"/>
              </a:rPr>
              <a:t>after</a:t>
            </a:r>
            <a:endParaRPr lang="it-IT" sz="40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Segnaposto contenuto 3" descr="IMG_0341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6996" y="1844143"/>
            <a:ext cx="4854604" cy="384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 descr="IMG_0343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39993">
            <a:off x="6485080" y="1827227"/>
            <a:ext cx="4094161" cy="38697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it-IT" sz="4000" dirty="0">
                <a:latin typeface="Times New Roman"/>
              </a:rPr>
              <a:t> THE RAILWAY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r>
              <a:rPr lang="it-IT" sz="4000" b="1" dirty="0">
                <a:latin typeface="Times New Roman"/>
              </a:rPr>
              <a:t>before</a:t>
            </a:r>
            <a:r>
              <a:rPr lang="it-IT" sz="4000" dirty="0">
                <a:latin typeface="Times New Roman"/>
              </a:rPr>
              <a:t> &amp; </a:t>
            </a:r>
            <a:r>
              <a:rPr lang="it-IT" sz="4000" b="1" dirty="0">
                <a:latin typeface="Times New Roman"/>
              </a:rPr>
              <a:t>after</a:t>
            </a:r>
            <a:endParaRPr lang="it-IT" sz="40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Segnaposto contenuto 3" descr="IMG_0346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42" y="1951036"/>
            <a:ext cx="4673598" cy="393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 descr="IMG_0345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543" y="2008726"/>
            <a:ext cx="4302123" cy="37104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52</Words>
  <Application>Microsoft Office PowerPoint</Application>
  <PresentationFormat>Personalizzato</PresentationFormat>
  <Paragraphs>22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Retrospettivo</vt:lpstr>
      <vt:lpstr>by Alessio Favuzza &amp; Marco Orlando</vt:lpstr>
      <vt:lpstr>VILLA   ROSA  before &amp; after</vt:lpstr>
      <vt:lpstr>VILLA PALAGONIA before &amp; after</vt:lpstr>
      <vt:lpstr>VILLA VALGUARNERA before &amp; after</vt:lpstr>
      <vt:lpstr> UMBERTO 1° AVENUE before &amp; after</vt:lpstr>
      <vt:lpstr>THE MAIN CHURCH before &amp; after</vt:lpstr>
      <vt:lpstr>ANCIENT  PALAGONIA ARCH  called  «The Allmighty  Father Arch» before &amp; after</vt:lpstr>
      <vt:lpstr> THE RAILWAY STATION before &amp; after</vt:lpstr>
      <vt:lpstr> THE RAILWAY before &amp; after</vt:lpstr>
      <vt:lpstr>A LANE OF  BAGHERIA before &amp; after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Alessio Favuzza &amp; Marco Orlando</dc:title>
  <dc:creator>Ospite</dc:creator>
  <cp:lastModifiedBy>Utente</cp:lastModifiedBy>
  <cp:revision>12</cp:revision>
  <dcterms:created xsi:type="dcterms:W3CDTF">2012-07-30T23:18:30Z</dcterms:created>
  <dcterms:modified xsi:type="dcterms:W3CDTF">2017-07-05T14:31:05Z</dcterms:modified>
</cp:coreProperties>
</file>